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3"/>
  </p:notesMasterIdLst>
  <p:sldIdLst>
    <p:sldId id="256" r:id="rId2"/>
    <p:sldId id="263" r:id="rId3"/>
    <p:sldId id="257" r:id="rId4"/>
    <p:sldId id="258" r:id="rId5"/>
    <p:sldId id="264" r:id="rId6"/>
    <p:sldId id="259" r:id="rId7"/>
    <p:sldId id="266" r:id="rId8"/>
    <p:sldId id="260" r:id="rId9"/>
    <p:sldId id="261" r:id="rId10"/>
    <p:sldId id="265" r:id="rId11"/>
    <p:sldId id="262" r:id="rId12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923" autoAdjust="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C3DA4-9719-42F6-9D7D-16E88C3CA847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11579-0850-41A7-91A4-30993F50F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15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911579-0850-41A7-91A4-30993F50F31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251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64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21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8898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350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5109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0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275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39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06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51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33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3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33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91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24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76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20976-0FFD-4DC6-AFA9-FFFE675E471B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FE5E505-0C31-452E-B204-DA2B6CD63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22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E8250-A8C2-458E-8219-D68AE0BC2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257127"/>
            <a:ext cx="8171505" cy="2387599"/>
          </a:xfrm>
        </p:spPr>
        <p:txBody>
          <a:bodyPr>
            <a:normAutofit fontScale="90000"/>
          </a:bodyPr>
          <a:lstStyle/>
          <a:p>
            <a:pPr marL="548640" marR="548640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</a:pPr>
            <a:br>
              <a:rPr lang="en-GB" sz="2800" b="1" i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b="1" i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b="1" i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b="1" i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EVALUATION RETOOLING WORKSHOP</a:t>
            </a:r>
            <a:br>
              <a:rPr lang="en-GB" sz="2800" b="1" i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b="1" i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b="1" i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i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584F0-336F-4AB9-839A-077BA065B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99471"/>
            <a:ext cx="9144000" cy="319016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sz="2400" b="1" i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</a:p>
          <a:p>
            <a:pPr algn="l"/>
            <a:br>
              <a:rPr lang="en-GB" sz="2400" b="1" i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b="1" i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Blessing </a:t>
            </a:r>
            <a:r>
              <a:rPr lang="en-GB" sz="2400" b="1" i="1" dirty="0" err="1">
                <a:solidFill>
                  <a:srgbClr val="4F8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Ose</a:t>
            </a:r>
            <a:r>
              <a:rPr lang="en-GB" sz="2400" b="1" i="1" dirty="0">
                <a:solidFill>
                  <a:srgbClr val="4F81B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Oligbi PhD</a:t>
            </a:r>
          </a:p>
          <a:p>
            <a:pPr algn="l"/>
            <a:r>
              <a:rPr lang="en-GB" sz="2400" b="1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Economics Department</a:t>
            </a:r>
          </a:p>
          <a:p>
            <a:pPr algn="l"/>
            <a:r>
              <a:rPr lang="en-GB" sz="2400" b="1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Igbinedion University Okada</a:t>
            </a:r>
          </a:p>
          <a:p>
            <a:endParaRPr lang="en-GB" sz="2400" b="1" i="1" dirty="0">
              <a:solidFill>
                <a:srgbClr val="4F81B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400" b="1" i="1" dirty="0">
              <a:solidFill>
                <a:srgbClr val="4F81B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b="1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NAIROBI, KENYA</a:t>
            </a:r>
            <a:br>
              <a:rPr lang="en-GB" sz="2400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400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b="1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 1- 7, 2024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42576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5D6F-9940-44B0-9287-44590A6F1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2A84764-39F6-4900-BED9-AFEA65FB04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738553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4B8527-9897-4342-AB5F-A2A2ED6894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-1"/>
            <a:ext cx="5960012" cy="738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529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2F857-1E8B-4880-818F-B8CA17371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APPRECIATION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EE122-FDCC-479C-9E3C-B4B549AC8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4000" b="1" dirty="0">
                <a:latin typeface="Bradley Hand ITC" panose="03070402050302030203" pitchFamily="66" charset="0"/>
              </a:rPr>
              <a:t>Many thanks to the Vice Chancellor for the usual encouragement and the nurturing of a community of scholars ready to dominate the world </a:t>
            </a:r>
          </a:p>
        </p:txBody>
      </p:sp>
    </p:spTree>
    <p:extLst>
      <p:ext uri="{BB962C8B-B14F-4D97-AF65-F5344CB8AC3E}">
        <p14:creationId xmlns:p14="http://schemas.microsoft.com/office/powerpoint/2010/main" val="72072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C5A63-4225-480E-8467-2E561BBE1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A2AE7E-E6DE-4058-98CD-FCB9D5C85D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76625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5D1A-9E1C-4AFC-81B3-9658BC739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98AD9-6DA8-43CB-B56C-893E4EA2C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Organized by African Economic Research Consortium 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conjunction with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of North Carolina, United States of America 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American Institutes for Research (AIR)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59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7FB66-25C2-432A-B88E-B032165BE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B8AF9-CE1D-4879-8819-40343C0BC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37957"/>
            <a:ext cx="10325686" cy="5345724"/>
          </a:xfrm>
          <a:ln w="28575">
            <a:noFill/>
          </a:ln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endParaRPr lang="en-GB" sz="24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GB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gathering of scholars from Sub-Saharan Africa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GB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participants from more than 10 African countries 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endParaRPr lang="en-GB" sz="24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GB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Participating Countries: </a:t>
            </a:r>
            <a:r>
              <a:rPr lang="en-GB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Benin Republic, Kenya, South Africa, Ghana, Liberia, Zimbabwe, Namibia, Nigeria, Gambia, Cameroon, Uganda, Zambia, etc) 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24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16E9-E2A1-49A0-8B86-10D7A97CF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0C8775-D770-499E-9BB0-D8ADC4C317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7286" y="98474"/>
            <a:ext cx="12459286" cy="6759526"/>
          </a:xfrm>
        </p:spPr>
      </p:pic>
    </p:spTree>
    <p:extLst>
      <p:ext uri="{BB962C8B-B14F-4D97-AF65-F5344CB8AC3E}">
        <p14:creationId xmlns:p14="http://schemas.microsoft.com/office/powerpoint/2010/main" val="203291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963C8-5832-4143-89C0-67BF512B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93E59-BAA9-4C7D-8256-ACBA5294E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434906"/>
            <a:ext cx="10199076" cy="4951826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GB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scholars to extend the frontiers of scholarship in Africa through training on the use of cutting-edge research tools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endParaRPr lang="en-GB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GB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re-evaluate the major approaches to research in Economics and the appropriate use of data analysis tools for reliable results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endParaRPr lang="en-GB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GB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application of STATA tools for data analysis of household data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079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4F4A3E-8F7B-47FD-AAAE-5F7846DFD521}"/>
              </a:ext>
            </a:extLst>
          </p:cNvPr>
          <p:cNvSpPr txBox="1"/>
          <p:nvPr/>
        </p:nvSpPr>
        <p:spPr>
          <a:xfrm>
            <a:off x="98474" y="168812"/>
            <a:ext cx="9664504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GB" sz="2800" dirty="0">
              <a:solidFill>
                <a:srgbClr val="000000"/>
              </a:solidFill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800" dirty="0">
              <a:solidFill>
                <a:srgbClr val="000000"/>
              </a:solidFill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workshop was meant to empower scholars to do a better evaluation of intervention programmes across the continent</a:t>
            </a:r>
            <a:endParaRPr lang="en-GB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800" dirty="0">
              <a:solidFill>
                <a:srgbClr val="000000"/>
              </a:solidFill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800" dirty="0">
              <a:solidFill>
                <a:srgbClr val="000000"/>
              </a:solidFill>
              <a:latin typeface="TimesNewRomanPSM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8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I</a:t>
            </a:r>
            <a:r>
              <a:rPr lang="en-GB" sz="2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ntensive training in the concepts of programme evaluation and in the designs and techniques for evaluating programme impact.</a:t>
            </a:r>
            <a:r>
              <a:rPr lang="en-GB" sz="2800" b="1" dirty="0">
                <a:latin typeface="Bookman Old Style" panose="02050604050505020204" pitchFamily="18" charset="0"/>
              </a:rPr>
              <a:t> </a:t>
            </a:r>
          </a:p>
          <a:p>
            <a:endParaRPr lang="en-GB" sz="2800" b="1" i="0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8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The workshop consists of lectures, Stata practical sessions, case studies, and group work. </a:t>
            </a:r>
            <a:br>
              <a:rPr lang="en-GB" sz="2800" b="1" dirty="0"/>
            </a:br>
            <a:br>
              <a:rPr lang="en-GB" sz="2800" b="1" dirty="0"/>
            </a:b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67177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E1930-0E67-4294-8016-21595C718633}"/>
              </a:ext>
            </a:extLst>
          </p:cNvPr>
          <p:cNvSpPr>
            <a:spLocks noGrp="1"/>
          </p:cNvSpPr>
          <p:nvPr>
            <p:ph type="title"/>
          </p:nvPr>
        </p:nvSpPr>
        <p:spPr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GB" dirty="0"/>
              <a:t>PARTICIPATION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99EE8-1DBF-423A-B5B2-A51A64900F12}"/>
              </a:ext>
            </a:extLst>
          </p:cNvPr>
          <p:cNvSpPr>
            <a:spLocks noGrp="1"/>
          </p:cNvSpPr>
          <p:nvPr>
            <p:ph idx="1"/>
          </p:nvPr>
        </p:nvSpPr>
        <p:spPr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endParaRPr lang="en-GB" sz="24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GB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participated as one of the two scholars representing Nigeria, the other participant being from the University of Ibadan.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GB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participated as a Faculty member of the African Economic Research Consortium </a:t>
            </a: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492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B42BD-5B9C-400D-87EF-6397AF83C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5A6ED-18A2-4B55-817C-3B0B058FB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endParaRPr lang="en-GB" sz="20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GB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workshop was a useful outlet for academic linkages and to showcase the IUO brand within the academic community</a:t>
            </a: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endParaRPr lang="en-GB" sz="24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GB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provided the opportunity to interact with other scholars and share ideas</a:t>
            </a: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2145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754</TotalTime>
  <Words>307</Words>
  <Application>Microsoft Office PowerPoint</Application>
  <PresentationFormat>Widescreen</PresentationFormat>
  <Paragraphs>50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Bookman Old Style</vt:lpstr>
      <vt:lpstr>Bradley Hand ITC</vt:lpstr>
      <vt:lpstr>Calibri</vt:lpstr>
      <vt:lpstr>TimesNewRomanPSMT</vt:lpstr>
      <vt:lpstr>Trebuchet MS</vt:lpstr>
      <vt:lpstr>Wingdings</vt:lpstr>
      <vt:lpstr>Wingdings 3</vt:lpstr>
      <vt:lpstr>Facet</vt:lpstr>
      <vt:lpstr>   IMPACT EVALUATION RETOOLING WORKSHOP    </vt:lpstr>
      <vt:lpstr>PowerPoint Presentation</vt:lpstr>
      <vt:lpstr>BACKGROUND </vt:lpstr>
      <vt:lpstr>ATTENDANCE </vt:lpstr>
      <vt:lpstr>PowerPoint Presentation</vt:lpstr>
      <vt:lpstr>THE WORKSHOP</vt:lpstr>
      <vt:lpstr>PowerPoint Presentation</vt:lpstr>
      <vt:lpstr>PARTICIPATION </vt:lpstr>
      <vt:lpstr>CONCLUSION </vt:lpstr>
      <vt:lpstr>PowerPoint Presentation</vt:lpstr>
      <vt:lpstr>APPRECIATION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EVALUATION RETOOLING WORKSHOP</dc:title>
  <dc:creator>Blessing Oligbi</dc:creator>
  <cp:lastModifiedBy>Blessing Oligbi</cp:lastModifiedBy>
  <cp:revision>8</cp:revision>
  <cp:lastPrinted>2024-07-11T09:13:52Z</cp:lastPrinted>
  <dcterms:created xsi:type="dcterms:W3CDTF">2024-07-10T22:17:59Z</dcterms:created>
  <dcterms:modified xsi:type="dcterms:W3CDTF">2024-07-11T12:06:15Z</dcterms:modified>
</cp:coreProperties>
</file>