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81" r:id="rId4"/>
    <p:sldId id="282" r:id="rId5"/>
    <p:sldId id="298" r:id="rId6"/>
    <p:sldId id="284" r:id="rId7"/>
    <p:sldId id="28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6" autoAdjust="0"/>
  </p:normalViewPr>
  <p:slideViewPr>
    <p:cSldViewPr>
      <p:cViewPr varScale="1">
        <p:scale>
          <a:sx n="62" d="100"/>
          <a:sy n="62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6F3F-BFFD-469C-B932-B6B8EDE9A13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0DA5-94FE-4C15-A507-31326DBF7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0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6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8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36F-86E5-439E-B73E-635AD73F506E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647F-3A7B-4F3E-B440-3C8DE90B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6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400"/>
            <a:ext cx="1219200" cy="1147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73479"/>
            <a:ext cx="8001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A Presentation </a:t>
            </a:r>
            <a:r>
              <a:rPr lang="en-US" b="1" dirty="0" smtClean="0"/>
              <a:t>on the Attendance of the 34</a:t>
            </a:r>
            <a:r>
              <a:rPr lang="en-US" b="1" baseline="30000" dirty="0" smtClean="0"/>
              <a:t>th</a:t>
            </a:r>
            <a:r>
              <a:rPr lang="en-US" b="1" dirty="0" smtClean="0"/>
              <a:t> European Society of Clinical Microbiology and Diseases (ESCMID Global ) Conference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715000"/>
            <a:ext cx="5671729" cy="1033052"/>
          </a:xfrm>
        </p:spPr>
        <p:txBody>
          <a:bodyPr>
            <a:normAutofit fontScale="77500" lnSpcReduction="20000"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Dr. Christiana Jesumirhewe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Senior Lecturer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Department of Pharmaceutical Microbiology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Igbinedion University, Okada, Edo State, Nigeria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2844979"/>
            <a:ext cx="2362200" cy="183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/>
              <a:t> </a:t>
            </a:r>
            <a:br>
              <a:rPr lang="en-US" sz="2800" b="1" i="1" dirty="0" smtClean="0"/>
            </a:br>
            <a:endParaRPr lang="en-US" sz="2800" b="1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0975" y="4267200"/>
            <a:ext cx="8763000" cy="1307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C00000"/>
                </a:solidFill>
              </a:rPr>
              <a:t>Held 27th-30th April, 2024 at Barcelona, Spain.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237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I was awarded a Foderevein grant of the ESCMID society to attend the conference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1600" dirty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The grant enables recipients to participate with/without presentations at the conference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16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Though my work was not accepted for presentation, I had significant benefits from participating.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52400"/>
            <a:ext cx="838200" cy="7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305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i="1" dirty="0" smtClean="0">
                <a:solidFill>
                  <a:schemeClr val="accent4"/>
                </a:solidFill>
              </a:rPr>
              <a:t>Some of the benefits include</a:t>
            </a:r>
            <a:r>
              <a:rPr lang="en-US" sz="3600" i="1" dirty="0" smtClean="0"/>
              <a:t>: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Knowledge on recent findings in my area of specialization (Antimicrobial resistance surveillance); 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2000" dirty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Antibiotic resistance in a One Health perspective;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2000" dirty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smtClean="0"/>
              <a:t>Whole genome sequencing including pathogen characterization and diagnostics;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04800"/>
            <a:ext cx="838200" cy="7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35058"/>
            <a:ext cx="809626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830745"/>
            <a:ext cx="8382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600" dirty="0" smtClean="0"/>
              <a:t>Additional benefits include networking with researchers from Nigeria and other nations;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600" dirty="0" smtClean="0"/>
              <a:t>Collaborations in research activities;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600" dirty="0" smtClean="0"/>
              <a:t>One result of networking with fellow Nigerian researchers during this conference was the opportunity to be a keynote speaker in an on-going antibiotics resistance conference. 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427" y="262347"/>
            <a:ext cx="97155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001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Tackling Antimicrobial resistance from a </a:t>
            </a:r>
            <a:r>
              <a:rPr lang="en-US" b="1" i="1" dirty="0" smtClean="0"/>
              <a:t>One Health </a:t>
            </a:r>
            <a:r>
              <a:rPr lang="en-US" b="1" dirty="0" smtClean="0"/>
              <a:t>perspective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021" y="5291544"/>
            <a:ext cx="6180908" cy="1456508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Dr. Christiana Jesumirhewe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Senior Lecturer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Department of Pharmaceutical Microbiology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Igbinedion University, Okada, Edo State, Nigeria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2844979"/>
            <a:ext cx="2362200" cy="183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7030A0"/>
                </a:solidFill>
              </a:rPr>
              <a:t>delivered at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br>
              <a:rPr lang="en-US" sz="2800" b="1" i="1" dirty="0" smtClean="0">
                <a:solidFill>
                  <a:prstClr val="black"/>
                </a:solidFill>
              </a:rPr>
            </a:br>
            <a:endParaRPr lang="en-US" sz="2800" b="1" i="1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50" y="3266256"/>
            <a:ext cx="8763000" cy="1307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solidFill>
                  <a:srgbClr val="C00000"/>
                </a:solidFill>
              </a:rPr>
              <a:t>2-DAY ANTIMICROBIAL RESISTANCE CONFERENCE</a:t>
            </a:r>
            <a:r>
              <a:rPr lang="en-US" sz="3200" b="1" i="1" dirty="0" smtClean="0">
                <a:solidFill>
                  <a:srgbClr val="C0504D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/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srgbClr val="1F497D"/>
                </a:solidFill>
              </a:rPr>
              <a:t>NNAMDI AZIKIWE UNIVERSITY, </a:t>
            </a:r>
            <a:r>
              <a:rPr lang="en-US" sz="2400" b="1" dirty="0" smtClean="0">
                <a:solidFill>
                  <a:srgbClr val="1F497D"/>
                </a:solidFill>
              </a:rPr>
              <a:t/>
            </a:r>
            <a:br>
              <a:rPr lang="en-US" sz="2400" b="1" dirty="0" smtClean="0">
                <a:solidFill>
                  <a:srgbClr val="1F497D"/>
                </a:solidFill>
              </a:rPr>
            </a:br>
            <a:r>
              <a:rPr lang="en-US" sz="1800" b="1" dirty="0" smtClean="0">
                <a:solidFill>
                  <a:srgbClr val="1F497D"/>
                </a:solidFill>
              </a:rPr>
              <a:t>DEPARTMENT OF PHARMACEUTICAL MICROBIOLOGY AND BIOTECHNOLOGY</a:t>
            </a:r>
            <a:r>
              <a:rPr lang="en-US" sz="2800" b="1" dirty="0" smtClean="0">
                <a:solidFill>
                  <a:prstClr val="black"/>
                </a:solidFill>
              </a:rPr>
              <a:t/>
            </a:r>
            <a:br>
              <a:rPr lang="en-US" sz="2800" b="1" dirty="0" smtClean="0">
                <a:solidFill>
                  <a:prstClr val="black"/>
                </a:solidFill>
              </a:rPr>
            </a:b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4616085"/>
            <a:ext cx="251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10th </a:t>
            </a:r>
            <a:r>
              <a:rPr lang="en-US" b="1" dirty="0">
                <a:solidFill>
                  <a:prstClr val="black"/>
                </a:solidFill>
              </a:rPr>
              <a:t>and 11th July, 2024</a:t>
            </a:r>
          </a:p>
        </p:txBody>
      </p:sp>
    </p:spTree>
    <p:extLst>
      <p:ext uri="{BB962C8B-B14F-4D97-AF65-F5344CB8AC3E}">
        <p14:creationId xmlns:p14="http://schemas.microsoft.com/office/powerpoint/2010/main" val="23116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Grants and Training opportunities (Individual and Institution based);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Africa Research and Excellence Fund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Royal society of Tropical medicine and health small grant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Ideas to widen my focus of research especially in preparing project proposals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8600"/>
            <a:ext cx="838200" cy="7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22686"/>
            <a:ext cx="838200" cy="7888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517133"/>
            <a:ext cx="78486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I will like to appreciate the Institution‘s management for the opportunity to participate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3600" dirty="0" smtClean="0"/>
              <a:t>I also acknowledge </a:t>
            </a:r>
            <a:r>
              <a:rPr lang="en-US" sz="3600" dirty="0"/>
              <a:t>the </a:t>
            </a:r>
            <a:r>
              <a:rPr lang="en-US" sz="3600" dirty="0" smtClean="0"/>
              <a:t>society (ESCMID) for the funding despite having no presentation but appreciable learning interactions.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sz="3600" dirty="0" smtClean="0"/>
              <a:t>** </a:t>
            </a:r>
            <a:r>
              <a:rPr lang="en-US" sz="3600" i="1" dirty="0" smtClean="0"/>
              <a:t>There are a number of benefits from being a member of foreign professional bodies.</a:t>
            </a:r>
            <a:endParaRPr lang="en-US" sz="3600" i="1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2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6954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en-US" sz="8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228600"/>
            <a:ext cx="838200" cy="7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1049</TotalTime>
  <Words>306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 Presentation on the Attendance of the 34th European Society of Clinical Microbiology and Diseases (ESCMID Global ) Conference</vt:lpstr>
      <vt:lpstr>PowerPoint Presentation</vt:lpstr>
      <vt:lpstr>PowerPoint Presentation</vt:lpstr>
      <vt:lpstr>PowerPoint Presentation</vt:lpstr>
      <vt:lpstr>Tackling Antimicrobial resistance from a One Health perspective 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Antimicrobial resistance from a One Health perspective</dc:title>
  <dc:creator>JESUMIRHIWE</dc:creator>
  <cp:lastModifiedBy>user</cp:lastModifiedBy>
  <cp:revision>150</cp:revision>
  <dcterms:created xsi:type="dcterms:W3CDTF">2024-06-24T10:57:20Z</dcterms:created>
  <dcterms:modified xsi:type="dcterms:W3CDTF">2024-07-11T03:14:59Z</dcterms:modified>
</cp:coreProperties>
</file>